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4" r:id="rId3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48034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5550"/>
              </a:lnSpc>
            </a:pPr>
            <a:endParaRPr lang="en-US" b="1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b="1">
                <a:solidFill>
                  <a:srgbClr val="CC0000"/>
                </a:solidFill>
                <a:latin typeface="Algerian" panose="04020705040A02060702" pitchFamily="82" charset="0"/>
              </a:rPr>
              <a:t>BY: Sarwat Majeed</a:t>
            </a:r>
            <a:endParaRPr lang="en-US" b="1">
              <a:solidFill>
                <a:srgbClr val="CC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b="1">
                <a:solidFill>
                  <a:srgbClr val="CC0000"/>
                </a:solidFill>
                <a:latin typeface="Algerian" panose="04020705040A02060702" pitchFamily="82" charset="0"/>
              </a:rPr>
              <a:t>Roll #: 00331141</a:t>
            </a:r>
            <a:endParaRPr lang="en-US" b="1">
              <a:solidFill>
                <a:srgbClr val="CC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b="1">
                <a:solidFill>
                  <a:srgbClr val="CC0000"/>
                </a:solidFill>
                <a:latin typeface="Algerian" panose="04020705040A02060702" pitchFamily="82" charset="0"/>
              </a:rPr>
              <a:t>Slot: Wednesday 7 to 10</a:t>
            </a:r>
            <a:endParaRPr lang="en-US" b="1" dirty="0">
              <a:solidFill>
                <a:srgbClr val="CC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315201" y="2230342"/>
            <a:ext cx="7468553" cy="15268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600" b="1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Large Language</a:t>
            </a:r>
            <a:endParaRPr lang="en-US" sz="6600" b="1" dirty="0" smtClean="0">
              <a:solidFill>
                <a:srgbClr val="051D3A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  <a:p>
            <a:pPr marL="0" indent="0" algn="ctr">
              <a:lnSpc>
                <a:spcPts val="5500"/>
              </a:lnSpc>
              <a:buNone/>
            </a:pPr>
            <a:r>
              <a:rPr lang="en-US" sz="6600" b="1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en-US" sz="6600" b="1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Models </a:t>
            </a:r>
            <a:r>
              <a:rPr lang="en-US" sz="6600" b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(</a:t>
            </a:r>
            <a:r>
              <a:rPr lang="en-US" sz="6600" b="1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LLMs)</a:t>
            </a:r>
            <a:endParaRPr lang="en-US" sz="6600" b="1" dirty="0"/>
          </a:p>
        </p:txBody>
      </p:sp>
      <p:pic>
        <p:nvPicPr>
          <p:cNvPr id="1026" name="Picture 2" descr="Top LLM Use Cases: How Businesses are Leveraging Large Language Models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52015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63836" y="5274113"/>
            <a:ext cx="7176234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BY: </a:t>
            </a:r>
            <a:r>
              <a:rPr lang="en-US" sz="4400" b="1" dirty="0" err="1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Sarwat</a:t>
            </a: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err="1" smtClean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Majeed</a:t>
            </a:r>
            <a:endParaRPr lang="en-US" sz="4400" b="1" dirty="0" smtClean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(Student Leader)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Roll #: 00331141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Slot: Wednesday 7 to 10</a:t>
            </a:r>
            <a:endParaRPr lang="en-US" sz="4400" b="1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Understanding Large Language Models (LLMs)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Large Language Models (LLMs) generate human-like text by training on vast datasets. Examples include GPT-4, Bard, and LLaMA. They are revolutionizing industries with their versatile capabilities.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8394859" cy="635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Are Large Language Models?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 learning models with billions of parameters enable language understanding.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345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Examples: GPT-3 (175B), PaLM (540B), GPT-4 (over 1 trillion).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Training Data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Trained on internet text, books, code, and diverse data sources.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Foundation Models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Adaptable for many different language tasks across industries.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278" y="852964"/>
            <a:ext cx="7508796" cy="6192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How LLMs Work: Training Phase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278" y="1787962"/>
            <a:ext cx="1052751" cy="15309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1782" y="1998464"/>
            <a:ext cx="2933938" cy="3096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Self-Supervised Learning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91782" y="2434471"/>
            <a:ext cx="63017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 predicts the next word in sequences without explicit labels.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78" y="3318867"/>
            <a:ext cx="1052751" cy="1263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1782" y="3529370"/>
            <a:ext cx="2477095" cy="3096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Loss Function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91782" y="3965377"/>
            <a:ext cx="6301740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prediction errors to guide model improvement.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78" y="4582239"/>
            <a:ext cx="1052751" cy="1263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1782" y="4792742"/>
            <a:ext cx="2477095" cy="3096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Backpropagation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91782" y="5228749"/>
            <a:ext cx="6301740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Adjusts billions of parameters to minimize prediction errors.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78" y="5845612"/>
            <a:ext cx="1052751" cy="15309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1782" y="6056114"/>
            <a:ext cx="2477095" cy="3096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Compute Power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91782" y="6492121"/>
            <a:ext cx="63017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Needs thousands of GPUs or TPUs over weeks or months of training.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8538" y="622221"/>
            <a:ext cx="889623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How LLMs Work: Inference Phase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48538" y="1772484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Prompt Engineering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48538" y="2366248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Creating precise input queries to guide model responses effectively.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48538" y="3740405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48538" y="4203383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Breaking text into smaller pieces processed by the model.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167595" y="1772484"/>
            <a:ext cx="2800826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Attention Mechanism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67595" y="2190274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Focuses on relevant input parts for context-aware generation.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167595" y="3548666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Decoding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097902" y="4066338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Generates text based on learned probabilities and context clues.</a:t>
            </a:r>
            <a:endParaRPr lang="en-US" sz="1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768" y="0"/>
            <a:ext cx="508563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flipH="1" flipV="1"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87604"/>
            <a:ext cx="801207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Case: Content Generation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5059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483286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Marketing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328404"/>
            <a:ext cx="555009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LLMs create blogs, ads, and social media updates fast.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862" y="475059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2697" y="483286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Jasper.ai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42697" y="5328404"/>
            <a:ext cx="555009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Generates marketing copy, valued at $1.5B.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5732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66554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Copy.ai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7151013"/>
            <a:ext cx="555009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Automates writing with $13.9M funding.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64862" y="65732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42697" y="66554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42697" y="7151013"/>
            <a:ext cx="555009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Produces ten times more content than humans.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8538" y="734913"/>
            <a:ext cx="750331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Case: Customer Service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48538" y="2596349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48538" y="3230508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LLMs power chatbots and virtual assistants for fast support.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48538" y="5352454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Intercom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48538" y="5945085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Uses AI to automate client interaction, valued at $1.6B.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1031" y="2456274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Ada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41757" y="3110657"/>
            <a:ext cx="280082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AI-driven service automation with $130M funding.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241757" y="5176479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1757" y="5729942"/>
            <a:ext cx="280082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Can cut support costs by up to 70%.</a:t>
            </a:r>
            <a:endParaRPr lang="en-US" sz="18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7724" y="1256348"/>
            <a:ext cx="724804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Case: Code Generation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Writing Assistance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LLMs help draft and autocomplete code efficiently.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GitHub Copilot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pair programmer powered by OpenAI Codex.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Tabnine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Popular AI code completion tool with 1 million users.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coding time by up to 40%.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1652" y="655320"/>
            <a:ext cx="8333780" cy="6988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Conclusion: The Future of LLMs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74946" y="2294096"/>
            <a:ext cx="334089" cy="417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2689979" y="2066925"/>
            <a:ext cx="2795468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Advancements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89979" y="2558891"/>
            <a:ext cx="5275659" cy="380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Models will grow larger, faster, and more efficient.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654858"/>
            </a:avLst>
          </a:prstGeom>
          <a:solidFill>
            <a:srgbClr val="D5CDBE"/>
          </a:solidFill>
        </p:spPr>
      </p:sp>
      <p:sp>
        <p:nvSpPr>
          <p:cNvPr id="8" name="Shape 6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85405" y="3759994"/>
            <a:ext cx="334089" cy="417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4310896" y="3532823"/>
            <a:ext cx="2795468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310896" y="4024789"/>
            <a:ext cx="4974312" cy="380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Embedded in diverse industries and daily apps.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654858"/>
            </a:avLst>
          </a:prstGeom>
          <a:solidFill>
            <a:srgbClr val="D5CDBE"/>
          </a:solidFill>
        </p:spPr>
      </p:sp>
      <p:sp>
        <p:nvSpPr>
          <p:cNvPr id="13" name="Shape 11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95863" y="5225891"/>
            <a:ext cx="334089" cy="417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Ethics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31813" y="5490686"/>
            <a:ext cx="5387221" cy="380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responsible AI development and fairness.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654858"/>
            </a:avLst>
          </a:prstGeom>
          <a:solidFill>
            <a:srgbClr val="D5CDBE"/>
          </a:solidFill>
        </p:spPr>
      </p:sp>
      <p:sp>
        <p:nvSpPr>
          <p:cNvPr id="18" name="Shape 16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906322" y="6691789"/>
            <a:ext cx="334089" cy="4176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7552730" y="6464618"/>
            <a:ext cx="2795468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Impact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52730" y="6956584"/>
            <a:ext cx="5946577" cy="380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Changing how humans interact with technology forever.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2462</Words>
  <Application>WPS Presentation</Application>
  <PresentationFormat>Custom</PresentationFormat>
  <Paragraphs>158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Nimbus Roman No9 L</vt:lpstr>
      <vt:lpstr>Algerian</vt:lpstr>
      <vt:lpstr>AnjaliOldLipi</vt:lpstr>
      <vt:lpstr>Funnel Display</vt:lpstr>
      <vt:lpstr>Funnel Display</vt:lpstr>
      <vt:lpstr>Funnel Display</vt:lpstr>
      <vt:lpstr>Gubbi</vt:lpstr>
      <vt:lpstr>Funnel Sans</vt:lpstr>
      <vt:lpstr>Funnel Sans</vt:lpstr>
      <vt:lpstr>Funnel Sans</vt:lpstr>
      <vt:lpstr>Calibri</vt:lpstr>
      <vt:lpstr>DejaVu Sans</vt:lpstr>
      <vt:lpstr>Microsoft YaHei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sweetoo</cp:lastModifiedBy>
  <cp:revision>8</cp:revision>
  <dcterms:created xsi:type="dcterms:W3CDTF">2025-06-02T13:24:02Z</dcterms:created>
  <dcterms:modified xsi:type="dcterms:W3CDTF">2025-06-02T13:24:02Z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